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6" r:id="rId30"/>
    <p:sldId id="298" r:id="rId31"/>
    <p:sldId id="299" r:id="rId32"/>
    <p:sldId id="300" r:id="rId33"/>
    <p:sldId id="301" r:id="rId34"/>
    <p:sldId id="291" r:id="rId35"/>
    <p:sldId id="292" r:id="rId36"/>
    <p:sldId id="297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9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0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2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9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3CA2-53A0-4644-BF9B-DE49EF55175E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FA416-1DD3-415A-9253-43688E8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5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3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4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8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52" y="0"/>
            <a:ext cx="912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5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6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4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2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0"/>
            <a:ext cx="918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4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6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83" y="0"/>
            <a:ext cx="92160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0"/>
            <a:ext cx="9203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6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5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94" y="0"/>
            <a:ext cx="9186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8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4549420">
            <a:off x="7430912" y="430340"/>
            <a:ext cx="378175" cy="38622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Forhan Shahriar Fahim</dc:creator>
  <cp:lastModifiedBy>Forhan Shahriar Fahim</cp:lastModifiedBy>
  <cp:revision>5</cp:revision>
  <dcterms:created xsi:type="dcterms:W3CDTF">2020-09-05T04:54:02Z</dcterms:created>
  <dcterms:modified xsi:type="dcterms:W3CDTF">2020-09-10T03:05:26Z</dcterms:modified>
</cp:coreProperties>
</file>